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DA33F"/>
    <a:srgbClr val="159B68"/>
    <a:srgbClr val="8AD1EA"/>
    <a:srgbClr val="A6E2F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E88C6F-673B-47B8-AF0B-48D8FDEB8D03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DBE18-DF16-4CD3-B4FB-F054E5BB8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2BFE0D-89D6-4F13-847D-F4EDCE88666F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89D94D-CE49-4DCF-990F-6EA24E0A6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90324A-E3B5-442C-BB6F-1DAE6280FC91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BAF1D1-D202-410D-9912-8F5AF568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A00DE4-2B76-423C-A11F-5EBF1F3BF4FE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6A6EC-FCBE-4367-929D-D9A47E69F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463129-C828-43B0-B2F9-A0220A0B968B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31FE53-DD97-4DDD-8341-EEF40C25D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59E2D7-AA89-4DF0-9EA8-9C0027F0AE28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5A41EC-86CE-46EB-9633-FB560803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C0171D-B88D-4AE3-8960-380EA14E4B67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8F6743-A820-47D4-A57B-EBCF5683E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5ACD71-91A9-4EA5-A93D-BAA988375231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EE250E-81CE-4BE3-9D1B-EF0A66FBA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75D309-E6AD-4CF0-8DEC-2057FD34B22F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61CBC2-1F03-42F2-A567-B0C46388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737D8F-AD3D-455B-9189-5ACFB8892393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7103BD-DA04-46D2-99C6-546F97079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314ACC-6521-486D-BE88-7EDACA5DB26D}" type="datetimeFigureOut">
              <a:rPr lang="en-US"/>
              <a:pPr>
                <a:defRPr/>
              </a:pPr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22087D-AD12-44BA-8990-924D4D328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6E2F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8AD1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13"/>
          <a:srcRect t="70652" r="52945" b="434"/>
          <a:stretch>
            <a:fillRect/>
          </a:stretch>
        </p:blipFill>
        <p:spPr>
          <a:xfrm>
            <a:off x="609599" y="5105400"/>
            <a:ext cx="1478607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y-sad/scenarii-prazdnikov/2013/09/11/konspekt-razvlecheniya-po-pravilam-dorozhnogo-dvizheniya" TargetMode="External"/><Relationship Id="rId2" Type="http://schemas.openxmlformats.org/officeDocument/2006/relationships/hyperlink" Target="http://skachatkartinki.ru/skachat.php?id=10984&amp;num=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urok.ru/igrovaya-diskoteka-po-pdd-30180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сведения 4">
            <a:hlinkClick r:id="rId2" action="ppaction://hlinksldjump" highlightClick="1"/>
          </p:cNvPr>
          <p:cNvSpPr/>
          <p:nvPr/>
        </p:nvSpPr>
        <p:spPr>
          <a:xfrm>
            <a:off x="609600" y="609600"/>
            <a:ext cx="533400" cy="533400"/>
          </a:xfrm>
          <a:prstGeom prst="actionButtonInformatio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15240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2667000"/>
            <a:ext cx="35814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«ДОРОЖНАЯ</a:t>
            </a:r>
            <a:r>
              <a:rPr lang="ru-RU" sz="3200" b="1" dirty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43400" y="2667000"/>
            <a:ext cx="3657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АЗБУКА»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457200"/>
            <a:ext cx="64770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 ПРАВИЛО  ДОРОЖНОГО ДВИЖЕНИЯ  НАРУШИЛ  КОТ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 СТИХОТВОРЕНИЯ  К. И. ЧУКОВСКОГО   «ТАРАКАНИЩЕ»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ЕХАЛ  ЗАДОМ  НАПЕРЁД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БЫСТРО  ЕХАЛ</a:t>
            </a:r>
            <a:r>
              <a:rPr lang="ru-RU" sz="2400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ЕХАЛ  НА  КРАСНЫЙ  СВЕТ</a:t>
            </a:r>
            <a:r>
              <a:rPr lang="ru-R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множение 12">
            <a:hlinkClick r:id="" action="ppaction://hlinkshowjump?jump=endshow"/>
          </p:cNvPr>
          <p:cNvSpPr/>
          <p:nvPr/>
        </p:nvSpPr>
        <p:spPr>
          <a:xfrm>
            <a:off x="8229600" y="5943600"/>
            <a:ext cx="685800" cy="685800"/>
          </a:xfrm>
          <a:prstGeom prst="mathMultiply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</p:txBody>
      </p:sp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304800" y="1219200"/>
            <a:ext cx="8610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  <a:hlinkClick r:id="rId2"/>
              </a:rPr>
              <a:t>http://skachatkartinki.ru/skachat.php?id=10984&amp;num=3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>
                <a:latin typeface="Times New Roman" pitchFamily="18" charset="0"/>
                <a:cs typeface="Times New Roman" pitchFamily="18" charset="0"/>
                <a:hlinkClick r:id="rId3"/>
              </a:rPr>
              <a:t>http://nsportal.ru/detskiy-sad/scenarii-prazdnikov/2013/09/11/konspekt-razvlecheniya-po-pravilam-dorozhnogo-dvizheniya</a:t>
            </a:r>
            <a:endParaRPr lang="ru-RU" u="sng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>
                <a:latin typeface="Times New Roman" pitchFamily="18" charset="0"/>
                <a:cs typeface="Times New Roman" pitchFamily="18" charset="0"/>
                <a:hlinkClick r:id="rId4"/>
              </a:rPr>
              <a:t>http://infourok.ru/igrovaya-diskoteka-po-pdd-301804.html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153400" y="5867400"/>
            <a:ext cx="609600" cy="533400"/>
          </a:xfrm>
          <a:prstGeom prst="actionButtonHom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2209800" y="914400"/>
            <a:ext cx="5638800" cy="4038600"/>
          </a:xfrm>
          <a:prstGeom prst="verticalScroll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Ответьте на вопросы.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проверить себя,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кликните мышью по ответу:  верно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неверно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Смена слайдов в презентации осуществляется щелчком по  </a:t>
            </a:r>
            <a:endParaRPr lang="ru-RU" sz="2400" dirty="0">
              <a:ln w="11430"/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6934200" y="4191000"/>
            <a:ext cx="304800" cy="304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86400" y="3124200"/>
            <a:ext cx="304800" cy="3048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638800" y="35052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 МАШИНЫ  МОГУТ  ЕХАТЬ  НА  КРАСНЫЙ  СВЕТ 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ПАПИНА И МАМИНА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ТАКСИ</a:t>
            </a:r>
            <a:r>
              <a:rPr lang="ru-RU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ПОЖАРНАЯ, ПОЛИЦЕЙСКАЯ,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СКОРАЯ ПОМОЩЬ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 РЕГУЛИРОВЩИКУ НУЖЕН  ЖЕЗЛ 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РЕГУЛИРОВАТЬ  ДВИЖЕНИЕ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ОТГОНЯТЬ  МУХ</a:t>
            </a:r>
            <a:r>
              <a:rPr lang="ru-RU" sz="2400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ПРИВЕТСТВОВАТЬ ЗНАКОМЫХ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7391400" y="21336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91400" y="3657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ДОРОГУ  МОЖНО  ПЕРЕХОДИТЬ ТОЛЬКО  НА …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КРАСНЫЙ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МИГАЮЩИЙ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91400" y="37338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 ПРАВИЛЬНО  ПЕРЕЙТИ ДОРОГУ,  ВЫЙДЯ  ИЗ  АВТОБУСА?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ОБОЙТИ  ДОРОГУ  СПЕРЕДИ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0527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ПОДОЖДАТЬ ОТХОДА АВТОБУСА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ПРОЛЕЗТЬ  ПОД  АВТОБУСОМ</a:t>
            </a:r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91400" y="37338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 ИЗ  СКАЗОЧНЫХ  ГЕРОЕВ ПРАВИЛЬНО  ПЕРЕШЁЛ  БЫ УЛИЦУ?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Мальвина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Незнайка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Буратино</a:t>
            </a:r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91400" y="37338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КАКОЙ  ДОРОГЕ  МАШИНА ЛУЧШЕ  ТОРМОЗИТ?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МОКРОЙ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ЯМКАМИ</a:t>
            </a:r>
            <a:r>
              <a:rPr lang="ru-RU" sz="2400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СУХОЙ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КАКОГО ВОЗРАСТА  МОЖНО ЕЗДИТЬ  НА  ВЕЛОСИПЕДЕ  ПО ПРОЕЗЖЕЙ  ЧАСТИ?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ВЫЙДЕШЬ НА ПЕНСИЮ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14  ЛЕТ</a:t>
            </a:r>
            <a:r>
              <a:rPr lang="ru-RU" sz="2400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 ПОЛУЧИШЬ  ПРАВА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школа-6</cp:lastModifiedBy>
  <cp:revision>27</cp:revision>
  <dcterms:created xsi:type="dcterms:W3CDTF">2015-09-19T17:10:57Z</dcterms:created>
  <dcterms:modified xsi:type="dcterms:W3CDTF">2019-09-27T07:33:30Z</dcterms:modified>
</cp:coreProperties>
</file>