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DA33F"/>
    <a:srgbClr val="159B68"/>
    <a:srgbClr val="8AD1EA"/>
    <a:srgbClr val="A6E2F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EE88C6F-673B-47B8-AF0B-48D8FDEB8D03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EEDBE18-DF16-4CD3-B4FB-F054E5BB8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32BFE0D-89D6-4F13-847D-F4EDCE88666F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B89D94D-CE49-4DCF-990F-6EA24E0A6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990324A-E3B5-442C-BB6F-1DAE6280FC91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BAF1D1-D202-410D-9912-8F5AF568B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7A00DE4-2B76-423C-A11F-5EBF1F3BF4FE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EE6A6EC-FCBE-4367-929D-D9A47E69F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0463129-C828-43B0-B2F9-A0220A0B968B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631FE53-DD97-4DDD-8341-EEF40C25D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959E2D7-AA89-4DF0-9EA8-9C0027F0AE28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D5A41EC-86CE-46EB-9633-FB560803C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C0171D-B88D-4AE3-8960-380EA14E4B67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C8F6743-A820-47D4-A57B-EBCF5683E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F5ACD71-91A9-4EA5-A93D-BAA988375231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AEE250E-81CE-4BE3-9D1B-EF0A66FBA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375D309-E6AD-4CF0-8DEC-2057FD34B22F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961CBC2-1F03-42F2-A567-B0C463883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6737D8F-AD3D-455B-9189-5ACFB8892393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B7103BD-DA04-46D2-99C6-546F97079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314ACC-6521-486D-BE88-7EDACA5DB26D}" type="datetimeFigureOut">
              <a:rPr lang="en-US"/>
              <a:pPr>
                <a:defRPr/>
              </a:pPr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D22087D-AD12-44BA-8990-924D4D328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196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6E2F0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28600" y="228600"/>
            <a:ext cx="8686800" cy="6400800"/>
          </a:xfrm>
          <a:prstGeom prst="rect">
            <a:avLst/>
          </a:prstGeom>
          <a:solidFill>
            <a:srgbClr val="8AD1E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Рисунок 8" descr="3.jpg"/>
          <p:cNvPicPr>
            <a:picLocks noChangeAspect="1"/>
          </p:cNvPicPr>
          <p:nvPr userDrawn="1"/>
        </p:nvPicPr>
        <p:blipFill>
          <a:blip r:embed="rId13"/>
          <a:srcRect t="70652" r="52945" b="434"/>
          <a:stretch>
            <a:fillRect/>
          </a:stretch>
        </p:blipFill>
        <p:spPr>
          <a:xfrm>
            <a:off x="609599" y="5105400"/>
            <a:ext cx="1478607" cy="12954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 advClick="0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nsportal.ru/detskiy-sad/scenarii-prazdnikov/2013/09/11/konspekt-razvlecheniya-po-pravilam-dorozhnogo-dvizheniya" TargetMode="External"/><Relationship Id="rId2" Type="http://schemas.openxmlformats.org/officeDocument/2006/relationships/hyperlink" Target="http://skachatkartinki.ru/skachat.php?id=10984&amp;num=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fourok.ru/igrovaya-diskoteka-po-pdd-301804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hlinkClick r:id="" action="ppaction://hlinkshowjump?jump=nextslide"/>
          </p:cNvPr>
          <p:cNvSpPr/>
          <p:nvPr/>
        </p:nvSpPr>
        <p:spPr>
          <a:xfrm>
            <a:off x="8153400" y="5943600"/>
            <a:ext cx="609600" cy="609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Управляющая кнопка: сведения 4">
            <a:hlinkClick r:id="rId2" action="ppaction://hlinksldjump" highlightClick="1"/>
          </p:cNvPr>
          <p:cNvSpPr/>
          <p:nvPr/>
        </p:nvSpPr>
        <p:spPr>
          <a:xfrm>
            <a:off x="609600" y="609600"/>
            <a:ext cx="533400" cy="533400"/>
          </a:xfrm>
          <a:prstGeom prst="actionButtonInformation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9800" y="1524000"/>
            <a:ext cx="4800600" cy="990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ВИКТОРИНА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62000" y="2667000"/>
            <a:ext cx="3581400" cy="990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«ДОРОЖНАЯ</a:t>
            </a:r>
            <a:r>
              <a:rPr lang="ru-RU" sz="3200" b="1" dirty="0">
                <a:solidFill>
                  <a:srgbClr val="00FF00"/>
                </a:solidFill>
              </a:rPr>
              <a:t>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43400" y="2667000"/>
            <a:ext cx="3657600" cy="990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АЗБУКА»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5400" y="457200"/>
            <a:ext cx="6477000" cy="1752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КАКОЕ  ПРАВИЛО  ДОРОЖНОГО ДВИЖЕНИЯ  НАРУШИЛ  КОТ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  СТИХОТВОРЕНИЯ  К. И. ЧУКОВСКОГО   «ТАРАКАНИЩЕ»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09800" y="2362200"/>
            <a:ext cx="4800600" cy="990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ЕХАЛ  ЗАДОМ  НАПЕРЁД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09800" y="3810000"/>
            <a:ext cx="4800600" cy="990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БЫСТРО  ЕХАЛ</a:t>
            </a:r>
            <a:r>
              <a:rPr lang="ru-RU" sz="2400" dirty="0"/>
              <a:t>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9800" y="5181600"/>
            <a:ext cx="4800600" cy="990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ЕХАЛ  НА  КРАСНЫЙ  СВЕТ</a:t>
            </a:r>
            <a:r>
              <a:rPr lang="ru-RU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315200" y="2514600"/>
            <a:ext cx="609600" cy="6096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315200" y="40386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315200" y="53340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множение 12">
            <a:hlinkClick r:id="" action="ppaction://hlinkshowjump?jump=endshow"/>
          </p:cNvPr>
          <p:cNvSpPr/>
          <p:nvPr/>
        </p:nvSpPr>
        <p:spPr>
          <a:xfrm>
            <a:off x="8229600" y="5943600"/>
            <a:ext cx="685800" cy="685800"/>
          </a:xfrm>
          <a:prstGeom prst="mathMultiply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Источники:</a:t>
            </a:r>
          </a:p>
        </p:txBody>
      </p:sp>
      <p:sp>
        <p:nvSpPr>
          <p:cNvPr id="23554" name="Прямоугольник 3"/>
          <p:cNvSpPr>
            <a:spLocks noChangeArrowheads="1"/>
          </p:cNvSpPr>
          <p:nvPr/>
        </p:nvSpPr>
        <p:spPr bwMode="auto">
          <a:xfrm>
            <a:off x="304800" y="1219200"/>
            <a:ext cx="8610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  <a:hlinkClick r:id="rId2"/>
              </a:rPr>
              <a:t>http://skachatkartinki.ru/skachat.php?id=10984&amp;num=3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>
                <a:latin typeface="Times New Roman" pitchFamily="18" charset="0"/>
                <a:cs typeface="Times New Roman" pitchFamily="18" charset="0"/>
                <a:hlinkClick r:id="rId3"/>
              </a:rPr>
              <a:t>http://nsportal.ru/detskiy-sad/scenarii-prazdnikov/2013/09/11/konspekt-razvlecheniya-po-pravilam-dorozhnogo-dvizheniya</a:t>
            </a:r>
            <a:endParaRPr lang="ru-RU" u="sng"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>
                <a:latin typeface="Times New Roman" pitchFamily="18" charset="0"/>
                <a:cs typeface="Times New Roman" pitchFamily="18" charset="0"/>
                <a:hlinkClick r:id="rId4"/>
              </a:rPr>
              <a:t>http://infourok.ru/igrovaya-diskoteka-po-pdd-301804.html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8153400" y="5867400"/>
            <a:ext cx="609600" cy="533400"/>
          </a:xfrm>
          <a:prstGeom prst="actionButtonHom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hlinkClick r:id="" action="ppaction://hlinkshowjump?jump=nextslide"/>
          </p:cNvPr>
          <p:cNvSpPr/>
          <p:nvPr/>
        </p:nvSpPr>
        <p:spPr>
          <a:xfrm>
            <a:off x="8153400" y="5943600"/>
            <a:ext cx="609600" cy="609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Вертикальный свиток 8"/>
          <p:cNvSpPr/>
          <p:nvPr/>
        </p:nvSpPr>
        <p:spPr>
          <a:xfrm>
            <a:off x="2209800" y="914400"/>
            <a:ext cx="5638800" cy="4038600"/>
          </a:xfrm>
          <a:prstGeom prst="verticalScroll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Дорогие ребята!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Ответьте на вопросы.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Чтобы проверить себя,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кликните мышью по ответу:  верно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неверно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Смена слайдов в презентации осуществляется щелчком по  </a:t>
            </a:r>
            <a:endParaRPr lang="ru-RU" sz="2400" dirty="0">
              <a:ln w="11430"/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hlinkClick r:id="" action="ppaction://hlinkshowjump?jump=nextslide"/>
          </p:cNvPr>
          <p:cNvSpPr/>
          <p:nvPr/>
        </p:nvSpPr>
        <p:spPr>
          <a:xfrm>
            <a:off x="6934200" y="419100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486400" y="3124200"/>
            <a:ext cx="304800" cy="3048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638800" y="350520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5400" y="533400"/>
            <a:ext cx="63246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КАКИЕ  МАШИНЫ  МОГУТ  ЕХАТЬ  НА  КРАСНЫЙ  СВЕТ ?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09800" y="2362200"/>
            <a:ext cx="4800600" cy="990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ПАПИНА И МАМИНА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09800" y="3810000"/>
            <a:ext cx="4800600" cy="990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ТАКСИ</a:t>
            </a:r>
            <a:r>
              <a:rPr lang="ru-RU" dirty="0"/>
              <a:t>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9800" y="5181600"/>
            <a:ext cx="4800600" cy="990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ПОЖАРНАЯ, ПОЛИЦЕЙСКАЯ,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СКОРАЯ ПОМОЩЬ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9" name="Овал 8"/>
          <p:cNvSpPr/>
          <p:nvPr/>
        </p:nvSpPr>
        <p:spPr>
          <a:xfrm>
            <a:off x="7315200" y="25146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315200" y="40386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315200" y="5334000"/>
            <a:ext cx="609600" cy="6096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>
            <a:hlinkClick r:id="" action="ppaction://hlinkshowjump?jump=nextslide"/>
          </p:cNvPr>
          <p:cNvSpPr/>
          <p:nvPr/>
        </p:nvSpPr>
        <p:spPr>
          <a:xfrm>
            <a:off x="8153400" y="5943600"/>
            <a:ext cx="609600" cy="609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47800" y="533400"/>
            <a:ext cx="63246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ЧЕГО  РЕГУЛИРОВЩИКУ НУЖЕН  ЖЕЗЛ ?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09800" y="2057400"/>
            <a:ext cx="4800600" cy="990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РЕГУЛИРОВАТЬ  ДВИЖЕНИЕ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09800" y="3505200"/>
            <a:ext cx="4800600" cy="990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ОТГОНЯТЬ  МУХ</a:t>
            </a:r>
            <a:r>
              <a:rPr lang="ru-RU" sz="2400" dirty="0"/>
              <a:t>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9800" y="4876800"/>
            <a:ext cx="4800600" cy="990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ПРИВЕТСТВОВАТЬ ЗНАКОМЫХ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9" name="Овал 8"/>
          <p:cNvSpPr/>
          <p:nvPr/>
        </p:nvSpPr>
        <p:spPr>
          <a:xfrm>
            <a:off x="7391400" y="2133600"/>
            <a:ext cx="609600" cy="6096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391400" y="36576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391400" y="50292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Овал 12">
            <a:hlinkClick r:id="" action="ppaction://hlinkshowjump?jump=nextslide"/>
          </p:cNvPr>
          <p:cNvSpPr/>
          <p:nvPr/>
        </p:nvSpPr>
        <p:spPr>
          <a:xfrm>
            <a:off x="8153400" y="5943600"/>
            <a:ext cx="609600" cy="609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47800" y="533400"/>
            <a:ext cx="63246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ДОРОГУ  МОЖНО  ПЕРЕХОДИТЬ ТОЛЬКО  НА …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09800" y="2057400"/>
            <a:ext cx="4800600" cy="990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КРАСНЫЙ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09800" y="3505200"/>
            <a:ext cx="4800600" cy="990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ЗЕЛЁНЫЙ</a:t>
            </a:r>
            <a:r>
              <a:rPr lang="ru-RU" dirty="0"/>
              <a:t>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9800" y="4876800"/>
            <a:ext cx="4800600" cy="990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МИГАЮЩИЙ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391400" y="50292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Овал 12">
            <a:hlinkClick r:id="" action="ppaction://hlinkshowjump?jump=nextslide"/>
          </p:cNvPr>
          <p:cNvSpPr/>
          <p:nvPr/>
        </p:nvSpPr>
        <p:spPr>
          <a:xfrm>
            <a:off x="8153400" y="5943600"/>
            <a:ext cx="609600" cy="609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391400" y="22098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391400" y="3733800"/>
            <a:ext cx="609600" cy="6096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47800" y="533400"/>
            <a:ext cx="63246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 ПРАВИЛЬНО  ПЕРЕЙТИ ДОРОГУ,  ВЫЙДЯ  ИЗ  АВТОБУСА?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09800" y="2057400"/>
            <a:ext cx="4800600" cy="990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ОБОЙТИ  ДОРОГУ  СПЕРЕДИ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0527" y="3505200"/>
            <a:ext cx="4800600" cy="990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ПОДОЖДАТЬ ОТХОДА АВТОБУСА</a:t>
            </a: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9800" y="4876800"/>
            <a:ext cx="4800600" cy="990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ПРОЛЕЗТЬ  ПОД  АВТОБУСОМ</a:t>
            </a:r>
          </a:p>
        </p:txBody>
      </p:sp>
      <p:sp>
        <p:nvSpPr>
          <p:cNvPr id="11" name="Овал 10"/>
          <p:cNvSpPr/>
          <p:nvPr/>
        </p:nvSpPr>
        <p:spPr>
          <a:xfrm>
            <a:off x="7391400" y="50292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Овал 12">
            <a:hlinkClick r:id="" action="ppaction://hlinkshowjump?jump=nextslide"/>
          </p:cNvPr>
          <p:cNvSpPr/>
          <p:nvPr/>
        </p:nvSpPr>
        <p:spPr>
          <a:xfrm>
            <a:off x="8153400" y="5943600"/>
            <a:ext cx="609600" cy="609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391400" y="22098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391400" y="3733800"/>
            <a:ext cx="609600" cy="6096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47800" y="533400"/>
            <a:ext cx="63246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КТО  ИЗ  СКАЗОЧНЫХ  ГЕРОЕВ ПРАВИЛЬНО  ПЕРЕШЁЛ  БЫ УЛИЦУ?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09800" y="2057400"/>
            <a:ext cx="4800600" cy="990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Мальвина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09800" y="3505200"/>
            <a:ext cx="4800600" cy="990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Незнайка</a:t>
            </a:r>
            <a:endParaRPr lang="ru-RU" sz="2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9800" y="4876800"/>
            <a:ext cx="4800600" cy="990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Буратино</a:t>
            </a:r>
          </a:p>
        </p:txBody>
      </p:sp>
      <p:sp>
        <p:nvSpPr>
          <p:cNvPr id="11" name="Овал 10"/>
          <p:cNvSpPr/>
          <p:nvPr/>
        </p:nvSpPr>
        <p:spPr>
          <a:xfrm>
            <a:off x="7391400" y="50292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Овал 12">
            <a:hlinkClick r:id="" action="ppaction://hlinkshowjump?jump=nextslide"/>
          </p:cNvPr>
          <p:cNvSpPr/>
          <p:nvPr/>
        </p:nvSpPr>
        <p:spPr>
          <a:xfrm>
            <a:off x="8153400" y="5943600"/>
            <a:ext cx="609600" cy="609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391400" y="2209800"/>
            <a:ext cx="609600" cy="6096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391400" y="37338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5400" y="533400"/>
            <a:ext cx="63246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 КАКОЙ  ДОРОГЕ  МАШИНА ЛУЧШЕ  ТОРМОЗИТ?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09800" y="2362200"/>
            <a:ext cx="4800600" cy="990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 МОКРОЙ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09800" y="3810000"/>
            <a:ext cx="4800600" cy="990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 ЯМКАМИ</a:t>
            </a:r>
            <a:r>
              <a:rPr lang="ru-RU" sz="2400" dirty="0"/>
              <a:t>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9800" y="5181600"/>
            <a:ext cx="4800600" cy="990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 СУХОЙ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9" name="Овал 8"/>
          <p:cNvSpPr/>
          <p:nvPr/>
        </p:nvSpPr>
        <p:spPr>
          <a:xfrm>
            <a:off x="7315200" y="25146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315200" y="40386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315200" y="5334000"/>
            <a:ext cx="609600" cy="6096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>
            <a:hlinkClick r:id="" action="ppaction://hlinkshowjump?jump=nextslide"/>
          </p:cNvPr>
          <p:cNvSpPr/>
          <p:nvPr/>
        </p:nvSpPr>
        <p:spPr>
          <a:xfrm>
            <a:off x="8153400" y="5943600"/>
            <a:ext cx="609600" cy="609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5400" y="533400"/>
            <a:ext cx="63246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 КАКОГО ВОЗРАСТА  МОЖНО ЕЗДИТЬ  НА  ВЕЛОСИПЕДЕ  ПО ПРОЕЗЖЕЙ  ЧАСТИ?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09800" y="2362200"/>
            <a:ext cx="4800600" cy="990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КОГДА ВЫЙДЕШЬ НА ПЕНСИЮ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09800" y="3810000"/>
            <a:ext cx="4800600" cy="990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 14  ЛЕТ</a:t>
            </a:r>
            <a:r>
              <a:rPr lang="ru-RU" sz="2400" dirty="0"/>
              <a:t>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9800" y="5181600"/>
            <a:ext cx="4800600" cy="990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КОГДА  ПОЛУЧИШЬ  ПРАВА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9" name="Овал 8"/>
          <p:cNvSpPr/>
          <p:nvPr/>
        </p:nvSpPr>
        <p:spPr>
          <a:xfrm>
            <a:off x="7315200" y="25146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315200" y="4038600"/>
            <a:ext cx="609600" cy="6096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315200" y="53340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>
            <a:hlinkClick r:id="" action="ppaction://hlinkshowjump?jump=nextslide"/>
          </p:cNvPr>
          <p:cNvSpPr/>
          <p:nvPr/>
        </p:nvSpPr>
        <p:spPr>
          <a:xfrm>
            <a:off x="8153400" y="5943600"/>
            <a:ext cx="609600" cy="609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170</Words>
  <Application>Microsoft Office PowerPoint</Application>
  <PresentationFormat>Экран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школа-6</cp:lastModifiedBy>
  <cp:revision>27</cp:revision>
  <dcterms:created xsi:type="dcterms:W3CDTF">2015-09-19T17:10:57Z</dcterms:created>
  <dcterms:modified xsi:type="dcterms:W3CDTF">2019-09-27T07:33:30Z</dcterms:modified>
</cp:coreProperties>
</file>